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792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D279C-04E3-46DE-907E-AD4317C00F6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57ED-EC76-4ECC-A2AB-DF671C42A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522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D279C-04E3-46DE-907E-AD4317C00F6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57ED-EC76-4ECC-A2AB-DF671C42A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371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D279C-04E3-46DE-907E-AD4317C00F6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57ED-EC76-4ECC-A2AB-DF671C42A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886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D279C-04E3-46DE-907E-AD4317C00F6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57ED-EC76-4ECC-A2AB-DF671C42A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904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D279C-04E3-46DE-907E-AD4317C00F6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57ED-EC76-4ECC-A2AB-DF671C42A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957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D279C-04E3-46DE-907E-AD4317C00F6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57ED-EC76-4ECC-A2AB-DF671C42A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17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D279C-04E3-46DE-907E-AD4317C00F6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57ED-EC76-4ECC-A2AB-DF671C42A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190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D279C-04E3-46DE-907E-AD4317C00F6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57ED-EC76-4ECC-A2AB-DF671C42A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808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D279C-04E3-46DE-907E-AD4317C00F6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57ED-EC76-4ECC-A2AB-DF671C42A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949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D279C-04E3-46DE-907E-AD4317C00F6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57ED-EC76-4ECC-A2AB-DF671C42A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5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D279C-04E3-46DE-907E-AD4317C00F6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57ED-EC76-4ECC-A2AB-DF671C42A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546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D279C-04E3-46DE-907E-AD4317C00F6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A57ED-EC76-4ECC-A2AB-DF671C42A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253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467293"/>
            <a:ext cx="9640186" cy="3790507"/>
          </a:xfrm>
        </p:spPr>
        <p:txBody>
          <a:bodyPr>
            <a:normAutofit/>
          </a:bodyPr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eirmod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invidunt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aliquyam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. At </a:t>
            </a:r>
            <a:r>
              <a:rPr lang="en-US" dirty="0" err="1"/>
              <a:t>vero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et </a:t>
            </a:r>
            <a:r>
              <a:rPr lang="en-US" dirty="0" err="1"/>
              <a:t>accusam</a:t>
            </a:r>
            <a:r>
              <a:rPr lang="en-US" dirty="0"/>
              <a:t> et </a:t>
            </a:r>
            <a:r>
              <a:rPr lang="en-US" dirty="0" err="1"/>
              <a:t>justo</a:t>
            </a:r>
            <a:r>
              <a:rPr lang="en-US" dirty="0"/>
              <a:t> duo </a:t>
            </a:r>
            <a:r>
              <a:rPr lang="en-US" dirty="0" err="1"/>
              <a:t>dolores</a:t>
            </a:r>
            <a:r>
              <a:rPr lang="en-US" dirty="0"/>
              <a:t> et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rebum</a:t>
            </a:r>
            <a:r>
              <a:rPr lang="en-US" dirty="0"/>
              <a:t>. Stet </a:t>
            </a:r>
            <a:r>
              <a:rPr lang="en-US" dirty="0" err="1"/>
              <a:t>clita</a:t>
            </a:r>
            <a:r>
              <a:rPr lang="en-US" dirty="0"/>
              <a:t> </a:t>
            </a:r>
            <a:r>
              <a:rPr lang="en-US" dirty="0" err="1"/>
              <a:t>kasd</a:t>
            </a:r>
            <a:r>
              <a:rPr lang="en-US" dirty="0"/>
              <a:t> </a:t>
            </a:r>
            <a:r>
              <a:rPr lang="en-US" dirty="0" err="1"/>
              <a:t>gubergren</a:t>
            </a:r>
            <a:r>
              <a:rPr lang="en-US" dirty="0"/>
              <a:t>, no sea </a:t>
            </a:r>
            <a:r>
              <a:rPr lang="en-US" dirty="0" err="1"/>
              <a:t>takimata</a:t>
            </a:r>
            <a:r>
              <a:rPr lang="en-US" dirty="0"/>
              <a:t> </a:t>
            </a:r>
            <a:r>
              <a:rPr lang="en-US" dirty="0" err="1"/>
              <a:t>sanctus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. Lorem </a:t>
            </a:r>
            <a:r>
              <a:rPr lang="en-US" dirty="0" err="1" smtClean="0"/>
              <a:t>erat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. At </a:t>
            </a:r>
            <a:r>
              <a:rPr lang="en-US" dirty="0" err="1"/>
              <a:t>vero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et </a:t>
            </a:r>
            <a:r>
              <a:rPr lang="en-US" dirty="0" err="1"/>
              <a:t>accusam</a:t>
            </a:r>
            <a:r>
              <a:rPr lang="en-US" dirty="0"/>
              <a:t> et </a:t>
            </a:r>
            <a:r>
              <a:rPr lang="en-US" dirty="0" err="1"/>
              <a:t>justo</a:t>
            </a:r>
            <a:r>
              <a:rPr lang="en-US" dirty="0"/>
              <a:t> duo </a:t>
            </a:r>
            <a:r>
              <a:rPr lang="en-US" dirty="0" err="1"/>
              <a:t>dolores</a:t>
            </a:r>
            <a:r>
              <a:rPr lang="en-US" dirty="0"/>
              <a:t> et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rebum</a:t>
            </a:r>
            <a:r>
              <a:rPr lang="en-US" dirty="0"/>
              <a:t>. </a:t>
            </a:r>
            <a:r>
              <a:rPr lang="en-US" dirty="0" smtClean="0"/>
              <a:t>ipsum </a:t>
            </a:r>
            <a:r>
              <a:rPr lang="en-US" dirty="0"/>
              <a:t>dolor sit </a:t>
            </a:r>
            <a:r>
              <a:rPr lang="en-US" dirty="0" err="1"/>
              <a:t>amet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eirmod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invidunt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aliquyam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. At </a:t>
            </a:r>
            <a:r>
              <a:rPr lang="en-US" dirty="0" err="1"/>
              <a:t>vero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et </a:t>
            </a:r>
            <a:r>
              <a:rPr lang="en-US" dirty="0" err="1"/>
              <a:t>accusam</a:t>
            </a:r>
            <a:r>
              <a:rPr lang="en-US" dirty="0"/>
              <a:t> et </a:t>
            </a:r>
            <a:r>
              <a:rPr lang="en-US" dirty="0" err="1"/>
              <a:t>justo</a:t>
            </a:r>
            <a:r>
              <a:rPr lang="en-US" dirty="0"/>
              <a:t> duo </a:t>
            </a:r>
            <a:r>
              <a:rPr lang="en-US" dirty="0" err="1"/>
              <a:t>dolores</a:t>
            </a:r>
            <a:r>
              <a:rPr lang="en-US" dirty="0"/>
              <a:t> et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rebum</a:t>
            </a:r>
            <a:r>
              <a:rPr lang="en-US" dirty="0"/>
              <a:t>. Stet </a:t>
            </a:r>
            <a:r>
              <a:rPr lang="en-US" dirty="0" err="1"/>
              <a:t>clita</a:t>
            </a:r>
            <a:r>
              <a:rPr lang="en-US" dirty="0"/>
              <a:t> </a:t>
            </a:r>
            <a:r>
              <a:rPr lang="en-US" dirty="0" err="1"/>
              <a:t>kasd</a:t>
            </a:r>
            <a:r>
              <a:rPr lang="en-US" dirty="0"/>
              <a:t> </a:t>
            </a:r>
            <a:r>
              <a:rPr lang="en-US" dirty="0" err="1"/>
              <a:t>gubergren</a:t>
            </a:r>
            <a:r>
              <a:rPr lang="en-US" dirty="0"/>
              <a:t>, no sea </a:t>
            </a:r>
            <a:r>
              <a:rPr lang="en-US" dirty="0" err="1"/>
              <a:t>takimata</a:t>
            </a:r>
            <a:r>
              <a:rPr lang="en-US" dirty="0"/>
              <a:t> </a:t>
            </a:r>
            <a:r>
              <a:rPr lang="en-US" dirty="0" err="1"/>
              <a:t>sanctus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956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RePack by Diakov</dc:creator>
  <cp:lastModifiedBy>RePack by Diakov</cp:lastModifiedBy>
  <cp:revision>1</cp:revision>
  <dcterms:created xsi:type="dcterms:W3CDTF">2024-06-12T17:28:16Z</dcterms:created>
  <dcterms:modified xsi:type="dcterms:W3CDTF">2024-06-12T17:28:54Z</dcterms:modified>
</cp:coreProperties>
</file>